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DD09F5-0206-47AD-BF6E-7157837A49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6C3716-9F4F-4968-8535-45443935F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8320629-5DE4-48CA-9367-E24AB4711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981E851-D5C6-4ABB-AFAE-C8D025D0C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4DF9A2C-58AF-4701-B322-5A5231FE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233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F2055-106E-4D2D-B622-18FEAB626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3EA1012-2BD2-4E86-A82E-068C0488F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946B905-FB22-4706-883B-7EF950269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6867132-45E3-463D-955D-5C6B3D062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34BEBD-68C5-4249-8EA1-703218612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8601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51DDBCF-1EB1-4CD9-88A1-55273B7206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11F853E-D716-40B5-B197-972CE71D19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9B82D33-5877-41EB-91C2-0B0777CB6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764CCAF-6FA5-4A7C-8D22-37B4C045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FBE5147-B3D5-4CEA-A9EF-382C2B97A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518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E32625-064F-4F0A-BEB4-19C1CF7A7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DB783F0-7AD7-439E-87FB-283037CD2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56E0F24-2239-4A67-B47F-9382B6328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F09070B-E5B0-4B1D-89DC-3BC849EB5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E289CEC-FA6A-4692-A85E-78578E49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84752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299A23-89DC-4919-9168-78AFB7A74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CA65E0D-0229-4BB2-B7A9-6F6358BF0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32D8E02-1E9C-461D-B5EF-4FE15700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27A8C99-9525-4E1D-8DCB-E82E75369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8DAC074-527F-48DD-BB6C-C59C19CAF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3625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1709D3-0FA4-4C46-95C5-85B3E5C32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2ACDE7B-50F2-430B-B82B-2138D78375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D8F23E5-EB73-40F2-A99C-D55BCF4E2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0E8988F-3397-4BAB-8E43-811ADE6E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FC3DFD1-E369-4ECA-B985-167EE3D59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087BDD4-8873-44D7-ADBF-719A01686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85684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8FBC14-6D29-4F70-A790-3782C7173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DD5A5B6-3AE1-4D83-8A65-376CB50CC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AC4F0D4-9665-427E-8545-63E29E776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597B47F-C5A9-4064-AAA2-4860C4A7A7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1DF565A-C947-40A2-AF91-EE9927441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5106815-A2AC-4ABA-976D-D0B29BCA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8201F47-51C0-44DC-81AE-85D0A12AB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DFB04A94-9E64-454E-85BA-292AC149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5112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45A567-3C39-440F-92F9-24DE2F150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0E9EBD-895F-416C-BA5F-AF62190BC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8FC827D-0AB6-45CD-91A9-5B7D6F3B5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4DAE753D-43A5-4F36-990E-5903FAED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53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E562489-ECF8-488E-BD1A-6A44D1BD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E80AD48-F92D-405D-89AF-A188C75A1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9AD17AE-95DE-43A5-AF2B-517FBA385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7179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960ED-437D-4BD1-8415-A9D1D5905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BB6EB63-8EAC-4C4E-ABF9-C3C43E14E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A972DF-BB67-42AF-9CBF-DDB982D4D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0FE9397-0842-406B-8637-EE329E5F3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24B36CB-91A5-4899-A766-198D2E4DA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B06BB00-0A7A-4335-B862-8BF8E178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419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96D651-24BC-4B8E-8FB2-1277E01A8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4E0DF9C-E227-4253-B493-53618AD7B7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53C1EAA-5C57-4FF9-AA22-0E52DCA51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6E7284F-033E-4FA4-83EC-BFECA422C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CC5FB34-7C9E-4489-8ED1-AECBC829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CCF7202-F360-4012-A160-2C277AC7B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281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1947164E-02B9-4142-AB7D-276E66830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D22BFDB-AAD5-4129-A91A-F17ADE48F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85CC14C-7861-4E6B-AE32-71BE0CA201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DE9C3-95C1-4FF1-A36A-4E836A2255BD}" type="datetimeFigureOut">
              <a:rPr lang="hr-HR" smtClean="0"/>
              <a:t>9.5.2022.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57BFBAF-D183-438A-9AAE-D2BDD39F1A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7CA79A7-E2C2-4D12-A0B5-88F6DAA5D4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ADCEF-BDCD-46F8-8F10-A5709F44D87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99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E2C274C-FBD7-439F-A542-61655A550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29067B1-CDF5-4AB4-BC59-99563D047F3E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4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B89D8D7-8FCB-4E15-8906-70BDCEA6EC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80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6D6C8A7-A178-4437-80A9-8852874D17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1269" y="0"/>
            <a:ext cx="10149461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2C78D0A-87D7-4088-A674-9F9454906FEF}"/>
              </a:ext>
            </a:extLst>
          </p:cNvPr>
          <p:cNvSpPr txBox="1"/>
          <p:nvPr/>
        </p:nvSpPr>
        <p:spPr>
          <a:xfrm>
            <a:off x="249316" y="198337"/>
            <a:ext cx="303542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142.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94BE337-A80D-47AC-81F4-12E7E15D38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0783" y="582799"/>
            <a:ext cx="7659369" cy="167043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F16AA50E-5CA7-4C5A-8C89-F747FDC4F9F5}"/>
              </a:ext>
            </a:extLst>
          </p:cNvPr>
          <p:cNvSpPr txBox="1"/>
          <p:nvPr/>
        </p:nvSpPr>
        <p:spPr>
          <a:xfrm>
            <a:off x="7699612" y="152170"/>
            <a:ext cx="424307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Odgonetnite riječi iz zagrade i napišite ih na crte.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4454B53-1A41-485D-B3C1-CBE0E5679C95}"/>
              </a:ext>
            </a:extLst>
          </p:cNvPr>
          <p:cNvSpPr txBox="1"/>
          <p:nvPr/>
        </p:nvSpPr>
        <p:spPr>
          <a:xfrm>
            <a:off x="4970185" y="861011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addiction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CDC33EF-C195-42AF-9A77-8C49F0AAFE78}"/>
              </a:ext>
            </a:extLst>
          </p:cNvPr>
          <p:cNvSpPr txBox="1"/>
          <p:nvPr/>
        </p:nvSpPr>
        <p:spPr>
          <a:xfrm>
            <a:off x="4970185" y="1218568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literacy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5CCF1CF-9C19-41FD-BB8D-A3CC7F5FB14D}"/>
              </a:ext>
            </a:extLst>
          </p:cNvPr>
          <p:cNvSpPr txBox="1"/>
          <p:nvPr/>
        </p:nvSpPr>
        <p:spPr>
          <a:xfrm>
            <a:off x="4970185" y="1613087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pressure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AA62FC1-AFD2-48E1-8E88-B947E9750A34}"/>
              </a:ext>
            </a:extLst>
          </p:cNvPr>
          <p:cNvSpPr txBox="1"/>
          <p:nvPr/>
        </p:nvSpPr>
        <p:spPr>
          <a:xfrm>
            <a:off x="8549365" y="861011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media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1223E56-2D3C-48C4-BD68-22F04B154368}"/>
              </a:ext>
            </a:extLst>
          </p:cNvPr>
          <p:cNvSpPr txBox="1"/>
          <p:nvPr/>
        </p:nvSpPr>
        <p:spPr>
          <a:xfrm>
            <a:off x="8959218" y="1230155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app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10F27BF-F752-4AC7-9874-51D13BDD1E63}"/>
              </a:ext>
            </a:extLst>
          </p:cNvPr>
          <p:cNvSpPr txBox="1"/>
          <p:nvPr/>
        </p:nvSpPr>
        <p:spPr>
          <a:xfrm>
            <a:off x="9082025" y="1613087"/>
            <a:ext cx="1065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learning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9D413DDA-0205-4FB8-9AE8-190BA487E0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222" y="2743958"/>
            <a:ext cx="9305925" cy="2476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70265E67-DD28-4351-A164-E88EF9E1162C}"/>
              </a:ext>
            </a:extLst>
          </p:cNvPr>
          <p:cNvSpPr txBox="1"/>
          <p:nvPr/>
        </p:nvSpPr>
        <p:spPr>
          <a:xfrm>
            <a:off x="7820143" y="2792798"/>
            <a:ext cx="220439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D94365E9-9842-451B-A88C-2ADABB8A486E}"/>
              </a:ext>
            </a:extLst>
          </p:cNvPr>
          <p:cNvSpPr/>
          <p:nvPr/>
        </p:nvSpPr>
        <p:spPr>
          <a:xfrm>
            <a:off x="3533313" y="3255961"/>
            <a:ext cx="1012054" cy="42827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217FCCFC-3CBD-4A1B-9E1D-C5D49BCD6F5D}"/>
              </a:ext>
            </a:extLst>
          </p:cNvPr>
          <p:cNvSpPr/>
          <p:nvPr/>
        </p:nvSpPr>
        <p:spPr>
          <a:xfrm>
            <a:off x="6634581" y="3592485"/>
            <a:ext cx="1185562" cy="42827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B3116EC9-589B-438E-8F20-B6DB59B3C97A}"/>
              </a:ext>
            </a:extLst>
          </p:cNvPr>
          <p:cNvSpPr/>
          <p:nvPr/>
        </p:nvSpPr>
        <p:spPr>
          <a:xfrm>
            <a:off x="4071893" y="3912487"/>
            <a:ext cx="960758" cy="42062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A0062B29-448F-422E-9022-95AC462C310E}"/>
              </a:ext>
            </a:extLst>
          </p:cNvPr>
          <p:cNvSpPr/>
          <p:nvPr/>
        </p:nvSpPr>
        <p:spPr>
          <a:xfrm>
            <a:off x="4895142" y="4333113"/>
            <a:ext cx="960758" cy="30923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6608B068-DA65-4629-8DD3-2D9E90824513}"/>
              </a:ext>
            </a:extLst>
          </p:cNvPr>
          <p:cNvSpPr/>
          <p:nvPr/>
        </p:nvSpPr>
        <p:spPr>
          <a:xfrm>
            <a:off x="4407530" y="4586420"/>
            <a:ext cx="1012054" cy="42827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5804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25C15DB-5537-4CF9-BD5D-B29D5F268D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0046" y="0"/>
            <a:ext cx="10149461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DDBC399-B03F-4CDE-9991-BD3B153AE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475" y="641443"/>
            <a:ext cx="8354240" cy="28685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EC89F43-3BB0-4C57-9391-C6ACCAFC2C23}"/>
              </a:ext>
            </a:extLst>
          </p:cNvPr>
          <p:cNvSpPr txBox="1"/>
          <p:nvPr/>
        </p:nvSpPr>
        <p:spPr>
          <a:xfrm>
            <a:off x="8102750" y="268092"/>
            <a:ext cx="334365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niže navedenim riječima. Jedna riječ je suvišna.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4E21910-2BF3-45E4-80B9-DB59A222E66C}"/>
              </a:ext>
            </a:extLst>
          </p:cNvPr>
          <p:cNvSpPr txBox="1"/>
          <p:nvPr/>
        </p:nvSpPr>
        <p:spPr>
          <a:xfrm>
            <a:off x="2183907" y="1376222"/>
            <a:ext cx="994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bribe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C720D48-D352-4F1F-B22A-1B2EF5F5B234}"/>
              </a:ext>
            </a:extLst>
          </p:cNvPr>
          <p:cNvSpPr txBox="1"/>
          <p:nvPr/>
        </p:nvSpPr>
        <p:spPr>
          <a:xfrm>
            <a:off x="6846164" y="1696328"/>
            <a:ext cx="125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endurance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2F79BF4-A1F7-4EE6-92D3-24D38B63F66E}"/>
              </a:ext>
            </a:extLst>
          </p:cNvPr>
          <p:cNvSpPr txBox="1"/>
          <p:nvPr/>
        </p:nvSpPr>
        <p:spPr>
          <a:xfrm>
            <a:off x="2915701" y="2217532"/>
            <a:ext cx="12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credibility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D7114B2-EDD0-4347-BBE9-E905220A5BBB}"/>
              </a:ext>
            </a:extLst>
          </p:cNvPr>
          <p:cNvSpPr txBox="1"/>
          <p:nvPr/>
        </p:nvSpPr>
        <p:spPr>
          <a:xfrm>
            <a:off x="4132351" y="2525193"/>
            <a:ext cx="12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population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56FBC17-8ABE-4E13-88A3-F489B9C3A66B}"/>
              </a:ext>
            </a:extLst>
          </p:cNvPr>
          <p:cNvSpPr txBox="1"/>
          <p:nvPr/>
        </p:nvSpPr>
        <p:spPr>
          <a:xfrm>
            <a:off x="4612595" y="3048170"/>
            <a:ext cx="12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minorities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D3FB8BC2-7BC3-4581-8D3B-8E602A1558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8350" y="3710218"/>
            <a:ext cx="2690269" cy="3954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583D63D7-42CF-44FB-B3A2-578A8FF1860F}"/>
              </a:ext>
            </a:extLst>
          </p:cNvPr>
          <p:cNvSpPr txBox="1"/>
          <p:nvPr/>
        </p:nvSpPr>
        <p:spPr>
          <a:xfrm>
            <a:off x="9729683" y="3738641"/>
            <a:ext cx="220439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E6992D3D-1863-4B8D-82A4-B80851CB839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652"/>
          <a:stretch/>
        </p:blipFill>
        <p:spPr>
          <a:xfrm>
            <a:off x="177553" y="3683899"/>
            <a:ext cx="6348157" cy="30608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9F7E9F37-0A4B-48BC-9C7C-8923976699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03263" y="4429919"/>
            <a:ext cx="5414870" cy="2313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Elipsa 19">
            <a:extLst>
              <a:ext uri="{FF2B5EF4-FFF2-40B4-BE49-F238E27FC236}">
                <a16:creationId xmlns:a16="http://schemas.microsoft.com/office/drawing/2014/main" id="{CD0EF3BF-E08A-429B-BF5B-F728CAB4E95B}"/>
              </a:ext>
            </a:extLst>
          </p:cNvPr>
          <p:cNvSpPr/>
          <p:nvPr/>
        </p:nvSpPr>
        <p:spPr>
          <a:xfrm>
            <a:off x="4132351" y="3987093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2C5A741D-2E5F-4B5B-B6F4-F2AE673DCA8F}"/>
              </a:ext>
            </a:extLst>
          </p:cNvPr>
          <p:cNvSpPr/>
          <p:nvPr/>
        </p:nvSpPr>
        <p:spPr>
          <a:xfrm>
            <a:off x="1019417" y="4951590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94599E14-94EF-40CD-A84D-B25330FFD82A}"/>
              </a:ext>
            </a:extLst>
          </p:cNvPr>
          <p:cNvSpPr/>
          <p:nvPr/>
        </p:nvSpPr>
        <p:spPr>
          <a:xfrm>
            <a:off x="2532253" y="5700862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A91F6C32-59C9-4AF7-AEDD-14F6242B430C}"/>
              </a:ext>
            </a:extLst>
          </p:cNvPr>
          <p:cNvSpPr/>
          <p:nvPr/>
        </p:nvSpPr>
        <p:spPr>
          <a:xfrm>
            <a:off x="1015623" y="6454904"/>
            <a:ext cx="297606" cy="2720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F3F2657A-D216-49EB-9BF1-3AE27FD5336E}"/>
              </a:ext>
            </a:extLst>
          </p:cNvPr>
          <p:cNvSpPr/>
          <p:nvPr/>
        </p:nvSpPr>
        <p:spPr>
          <a:xfrm>
            <a:off x="8989916" y="4765976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94FE697B-DF78-4F58-911D-378B2D28ACA6}"/>
              </a:ext>
            </a:extLst>
          </p:cNvPr>
          <p:cNvSpPr/>
          <p:nvPr/>
        </p:nvSpPr>
        <p:spPr>
          <a:xfrm>
            <a:off x="7484814" y="5569488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EB836C9F-D8FF-48CD-A15F-682AD2CA3283}"/>
              </a:ext>
            </a:extLst>
          </p:cNvPr>
          <p:cNvSpPr/>
          <p:nvPr/>
        </p:nvSpPr>
        <p:spPr>
          <a:xfrm>
            <a:off x="10784348" y="6397970"/>
            <a:ext cx="297606" cy="26274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6756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  <p:bldP spid="13" grpId="0"/>
      <p:bldP spid="1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82A00AD-8392-4CD2-9405-6E12E684F5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5080" y="0"/>
            <a:ext cx="9461840" cy="68580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6A1A0B8-9BBC-4988-88C7-573E3430B4EC}"/>
              </a:ext>
            </a:extLst>
          </p:cNvPr>
          <p:cNvSpPr txBox="1"/>
          <p:nvPr/>
        </p:nvSpPr>
        <p:spPr>
          <a:xfrm>
            <a:off x="257780" y="537588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154.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D2EAFC1-1ED0-400B-A4FB-2D28546341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512" y="1416024"/>
            <a:ext cx="4530841" cy="384177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3B26DF4-3A02-42B9-BE7E-F0DE75E93EC8}"/>
              </a:ext>
            </a:extLst>
          </p:cNvPr>
          <p:cNvSpPr txBox="1"/>
          <p:nvPr/>
        </p:nvSpPr>
        <p:spPr>
          <a:xfrm>
            <a:off x="3630723" y="1307812"/>
            <a:ext cx="221966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parove riječi u kolonama.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6C2D5FA-DC3B-4AF1-8828-C68D0133CAE1}"/>
              </a:ext>
            </a:extLst>
          </p:cNvPr>
          <p:cNvSpPr txBox="1"/>
          <p:nvPr/>
        </p:nvSpPr>
        <p:spPr>
          <a:xfrm>
            <a:off x="2405848" y="2244726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D74A7D9-0790-4DAA-9F12-B27B7EE4D70F}"/>
              </a:ext>
            </a:extLst>
          </p:cNvPr>
          <p:cNvSpPr txBox="1"/>
          <p:nvPr/>
        </p:nvSpPr>
        <p:spPr>
          <a:xfrm>
            <a:off x="2405848" y="2506078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FA896B2-BCFD-4947-A050-0FEE65779A5E}"/>
              </a:ext>
            </a:extLst>
          </p:cNvPr>
          <p:cNvSpPr txBox="1"/>
          <p:nvPr/>
        </p:nvSpPr>
        <p:spPr>
          <a:xfrm>
            <a:off x="2405847" y="2783567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EF8B9B6-9052-4F8E-98D5-F66E58C60BCA}"/>
              </a:ext>
            </a:extLst>
          </p:cNvPr>
          <p:cNvSpPr txBox="1"/>
          <p:nvPr/>
        </p:nvSpPr>
        <p:spPr>
          <a:xfrm>
            <a:off x="2405848" y="3102276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642B7D7-ED7B-48B0-B182-B5241C098D35}"/>
              </a:ext>
            </a:extLst>
          </p:cNvPr>
          <p:cNvSpPr txBox="1"/>
          <p:nvPr/>
        </p:nvSpPr>
        <p:spPr>
          <a:xfrm>
            <a:off x="2405848" y="3399610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3A004D2-104A-490F-A2A6-2FA599DFD7E0}"/>
              </a:ext>
            </a:extLst>
          </p:cNvPr>
          <p:cNvSpPr txBox="1"/>
          <p:nvPr/>
        </p:nvSpPr>
        <p:spPr>
          <a:xfrm>
            <a:off x="2405848" y="3660962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E5B9328-51C5-406A-8557-B8E2CBE772FC}"/>
              </a:ext>
            </a:extLst>
          </p:cNvPr>
          <p:cNvSpPr txBox="1"/>
          <p:nvPr/>
        </p:nvSpPr>
        <p:spPr>
          <a:xfrm>
            <a:off x="2432478" y="3963141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C00576F-8F7B-4783-B5E0-707CC8260CA0}"/>
              </a:ext>
            </a:extLst>
          </p:cNvPr>
          <p:cNvSpPr txBox="1"/>
          <p:nvPr/>
        </p:nvSpPr>
        <p:spPr>
          <a:xfrm>
            <a:off x="2432478" y="4252750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E7F2E37-D0DB-47E8-88AF-332AB94B0C56}"/>
              </a:ext>
            </a:extLst>
          </p:cNvPr>
          <p:cNvSpPr txBox="1"/>
          <p:nvPr/>
        </p:nvSpPr>
        <p:spPr>
          <a:xfrm>
            <a:off x="2432478" y="4554929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1E8BCF3-2B01-4F0C-BD56-AE04950FE650}"/>
              </a:ext>
            </a:extLst>
          </p:cNvPr>
          <p:cNvSpPr txBox="1"/>
          <p:nvPr/>
        </p:nvSpPr>
        <p:spPr>
          <a:xfrm>
            <a:off x="2432478" y="4852227"/>
            <a:ext cx="28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FF5C8943-7F1F-4E18-B925-D485E0FF2E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9390" y="2957318"/>
            <a:ext cx="7705725" cy="35337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F45E6707-E417-43AA-A327-8EEFAD960599}"/>
              </a:ext>
            </a:extLst>
          </p:cNvPr>
          <p:cNvSpPr txBox="1"/>
          <p:nvPr/>
        </p:nvSpPr>
        <p:spPr>
          <a:xfrm>
            <a:off x="7486163" y="2506078"/>
            <a:ext cx="43145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nekim izrazima iz zadatka 1a. 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153D0982-6EC1-4AC0-9DA3-0D96439CE662}"/>
              </a:ext>
            </a:extLst>
          </p:cNvPr>
          <p:cNvSpPr txBox="1"/>
          <p:nvPr/>
        </p:nvSpPr>
        <p:spPr>
          <a:xfrm>
            <a:off x="7407477" y="3336912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offensive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names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7E651DC2-6A44-47CF-840E-81F7A0A141B9}"/>
              </a:ext>
            </a:extLst>
          </p:cNvPr>
          <p:cNvSpPr txBox="1"/>
          <p:nvPr/>
        </p:nvSpPr>
        <p:spPr>
          <a:xfrm>
            <a:off x="5476901" y="3660962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ethnic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minorities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08DBC3A-B981-48D5-8E91-F5B4033177E8}"/>
              </a:ext>
            </a:extLst>
          </p:cNvPr>
          <p:cNvSpPr txBox="1"/>
          <p:nvPr/>
        </p:nvSpPr>
        <p:spPr>
          <a:xfrm>
            <a:off x="7172278" y="3999516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multicultural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country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917DE5C-60EC-47FD-B19F-F935B5D2BAE6}"/>
              </a:ext>
            </a:extLst>
          </p:cNvPr>
          <p:cNvSpPr txBox="1"/>
          <p:nvPr/>
        </p:nvSpPr>
        <p:spPr>
          <a:xfrm>
            <a:off x="6119623" y="4650230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screen </a:t>
            </a:r>
            <a:r>
              <a:rPr lang="hr-HR" sz="1600" dirty="0" err="1">
                <a:solidFill>
                  <a:srgbClr val="FF33CC"/>
                </a:solidFill>
              </a:rPr>
              <a:t>addiction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B7ED9C4A-B2FD-4027-AC69-E78E978FA13D}"/>
              </a:ext>
            </a:extLst>
          </p:cNvPr>
          <p:cNvSpPr txBox="1"/>
          <p:nvPr/>
        </p:nvSpPr>
        <p:spPr>
          <a:xfrm>
            <a:off x="6211252" y="4971962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official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language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5AEB4A8B-41DA-49E8-AD9E-7D897E87B92A}"/>
              </a:ext>
            </a:extLst>
          </p:cNvPr>
          <p:cNvSpPr txBox="1"/>
          <p:nvPr/>
        </p:nvSpPr>
        <p:spPr>
          <a:xfrm>
            <a:off x="7020600" y="5330325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social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media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FAE247CB-BC54-45C5-A4DE-12ED832DF791}"/>
              </a:ext>
            </a:extLst>
          </p:cNvPr>
          <p:cNvSpPr txBox="1"/>
          <p:nvPr/>
        </p:nvSpPr>
        <p:spPr>
          <a:xfrm>
            <a:off x="7000950" y="5983977"/>
            <a:ext cx="2182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modern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gadget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54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5F31208-196F-4868-B2A1-754A718E9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5080" y="0"/>
            <a:ext cx="946184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A910297-0C33-492E-AFAE-A0A29B3CBC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09" r="520"/>
          <a:stretch/>
        </p:blipFill>
        <p:spPr>
          <a:xfrm>
            <a:off x="226023" y="189763"/>
            <a:ext cx="6379681" cy="362414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9AB3E661-1D38-43E6-8CA3-8A19037371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96" y="181382"/>
            <a:ext cx="6622248" cy="3838984"/>
          </a:xfrm>
          <a:prstGeom prst="rect">
            <a:avLst/>
          </a:prstGeom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6FDAE57B-040B-4060-B7D9-6E9DCF37688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67" r="10164"/>
          <a:stretch/>
        </p:blipFill>
        <p:spPr>
          <a:xfrm>
            <a:off x="6001305" y="2316163"/>
            <a:ext cx="6123592" cy="42669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id="{5B3AEF46-47E1-422A-8938-1DA26E7DD22F}"/>
              </a:ext>
            </a:extLst>
          </p:cNvPr>
          <p:cNvSpPr txBox="1"/>
          <p:nvPr/>
        </p:nvSpPr>
        <p:spPr>
          <a:xfrm>
            <a:off x="6277553" y="551023"/>
            <a:ext cx="523190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riječi povezane s korištenjem mobitela i računala. 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4809910-F0FF-4195-8C0A-A82079A03B78}"/>
              </a:ext>
            </a:extLst>
          </p:cNvPr>
          <p:cNvSpPr txBox="1"/>
          <p:nvPr/>
        </p:nvSpPr>
        <p:spPr>
          <a:xfrm>
            <a:off x="7332796" y="1861216"/>
            <a:ext cx="437685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pronađene riječi s njihovim definicijama. 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8A3EF40-DB7C-41C1-8AA3-DDFA2DFA740E}"/>
              </a:ext>
            </a:extLst>
          </p:cNvPr>
          <p:cNvSpPr txBox="1"/>
          <p:nvPr/>
        </p:nvSpPr>
        <p:spPr>
          <a:xfrm>
            <a:off x="6366330" y="2899700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password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9B60F8F5-B748-4F6F-8EEC-3F61060DC25C}"/>
              </a:ext>
            </a:extLst>
          </p:cNvPr>
          <p:cNvSpPr txBox="1"/>
          <p:nvPr/>
        </p:nvSpPr>
        <p:spPr>
          <a:xfrm>
            <a:off x="6366330" y="3501967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bully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D46DE353-1793-44D1-B595-656825ACD963}"/>
              </a:ext>
            </a:extLst>
          </p:cNvPr>
          <p:cNvSpPr txBox="1"/>
          <p:nvPr/>
        </p:nvSpPr>
        <p:spPr>
          <a:xfrm>
            <a:off x="6386754" y="4069871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download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E801EC32-CC09-431C-9349-BF053015A06B}"/>
              </a:ext>
            </a:extLst>
          </p:cNvPr>
          <p:cNvSpPr txBox="1"/>
          <p:nvPr/>
        </p:nvSpPr>
        <p:spPr>
          <a:xfrm>
            <a:off x="7332796" y="4663957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surf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FFB7AF4-DAE0-46D1-AB43-58C86496118A}"/>
              </a:ext>
            </a:extLst>
          </p:cNvPr>
          <p:cNvSpPr txBox="1"/>
          <p:nvPr/>
        </p:nvSpPr>
        <p:spPr>
          <a:xfrm>
            <a:off x="6605704" y="5225973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surf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92F382FC-2587-4867-B46C-9606B7A7B0C6}"/>
              </a:ext>
            </a:extLst>
          </p:cNvPr>
          <p:cNvSpPr txBox="1"/>
          <p:nvPr/>
        </p:nvSpPr>
        <p:spPr>
          <a:xfrm>
            <a:off x="9063101" y="5550069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blogger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7AE0513E-917C-4BF2-B549-876C71D8EF8E}"/>
              </a:ext>
            </a:extLst>
          </p:cNvPr>
          <p:cNvSpPr txBox="1"/>
          <p:nvPr/>
        </p:nvSpPr>
        <p:spPr>
          <a:xfrm>
            <a:off x="10431666" y="5835739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addict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B2F03120-AC2A-4FCE-8257-FBC2EF3D3666}"/>
              </a:ext>
            </a:extLst>
          </p:cNvPr>
          <p:cNvSpPr txBox="1"/>
          <p:nvPr/>
        </p:nvSpPr>
        <p:spPr>
          <a:xfrm>
            <a:off x="8462303" y="6164632"/>
            <a:ext cx="16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Wikipedia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86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66C05-7B18-4B19-A22F-885BACD7B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DC05EF-951D-4C93-B8C0-605D33FA14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53E701-6FDC-4008-9D9C-0D7234F5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23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A412EC4-228B-4B55-96B2-242F74DD92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5080" y="0"/>
            <a:ext cx="946184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C43B1BB-38B2-46B1-AD29-3374E5CDC6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672" y="518153"/>
            <a:ext cx="6235273" cy="122598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24FA057-E74A-4B6B-B825-4BF570E014A3}"/>
              </a:ext>
            </a:extLst>
          </p:cNvPr>
          <p:cNvSpPr txBox="1"/>
          <p:nvPr/>
        </p:nvSpPr>
        <p:spPr>
          <a:xfrm>
            <a:off x="7193932" y="1030288"/>
            <a:ext cx="334386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zadanim riječima.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4F302BD8-8C30-4C0D-93AC-9E77C8A6CFC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24"/>
          <a:stretch/>
        </p:blipFill>
        <p:spPr>
          <a:xfrm>
            <a:off x="1832129" y="2068454"/>
            <a:ext cx="7249728" cy="44346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691C540-2FE1-4A5D-8D95-9D1E0429122B}"/>
              </a:ext>
            </a:extLst>
          </p:cNvPr>
          <p:cNvSpPr txBox="1"/>
          <p:nvPr/>
        </p:nvSpPr>
        <p:spPr>
          <a:xfrm>
            <a:off x="2902998" y="2065199"/>
            <a:ext cx="15979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jeopardize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ACC4209-4238-4A7F-8951-AF1637D62179}"/>
              </a:ext>
            </a:extLst>
          </p:cNvPr>
          <p:cNvSpPr txBox="1"/>
          <p:nvPr/>
        </p:nvSpPr>
        <p:spPr>
          <a:xfrm>
            <a:off x="4360414" y="2669409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 </a:t>
            </a:r>
            <a:r>
              <a:rPr lang="hr-HR" sz="1600" dirty="0" err="1">
                <a:solidFill>
                  <a:srgbClr val="FF33CC"/>
                </a:solidFill>
              </a:rPr>
              <a:t>advantage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28A8907-1842-4222-A925-8C9C6268D286}"/>
              </a:ext>
            </a:extLst>
          </p:cNvPr>
          <p:cNvSpPr txBox="1"/>
          <p:nvPr/>
        </p:nvSpPr>
        <p:spPr>
          <a:xfrm>
            <a:off x="3596196" y="3220827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B9B4D08-319A-4521-A24F-647EF7421E67}"/>
              </a:ext>
            </a:extLst>
          </p:cNvPr>
          <p:cNvSpPr txBox="1"/>
          <p:nvPr/>
        </p:nvSpPr>
        <p:spPr>
          <a:xfrm>
            <a:off x="3872884" y="3794054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native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967AB97-4F1F-4444-88E8-0751B3F8896A}"/>
              </a:ext>
            </a:extLst>
          </p:cNvPr>
          <p:cNvSpPr txBox="1"/>
          <p:nvPr/>
        </p:nvSpPr>
        <p:spPr>
          <a:xfrm>
            <a:off x="4777667" y="4155347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enormous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B03C6FA-0751-4C60-B4BB-66897E9AFBF2}"/>
              </a:ext>
            </a:extLst>
          </p:cNvPr>
          <p:cNvSpPr txBox="1"/>
          <p:nvPr/>
        </p:nvSpPr>
        <p:spPr>
          <a:xfrm>
            <a:off x="4552210" y="4740145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respect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5D15CB8-6010-4CD1-85D0-9201BE5DE94B}"/>
              </a:ext>
            </a:extLst>
          </p:cNvPr>
          <p:cNvSpPr txBox="1"/>
          <p:nvPr/>
        </p:nvSpPr>
        <p:spPr>
          <a:xfrm>
            <a:off x="6844129" y="5349875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rescue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96EF9BA-AAC4-4F0C-80A7-C7BEAB58A1F4}"/>
              </a:ext>
            </a:extLst>
          </p:cNvPr>
          <p:cNvSpPr txBox="1"/>
          <p:nvPr/>
        </p:nvSpPr>
        <p:spPr>
          <a:xfrm>
            <a:off x="2477795" y="5957412"/>
            <a:ext cx="1809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addiction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0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150</Words>
  <Application>Microsoft Office PowerPoint</Application>
  <PresentationFormat>Široki zaslon</PresentationFormat>
  <Paragraphs>59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5</cp:revision>
  <dcterms:created xsi:type="dcterms:W3CDTF">2022-05-09T21:14:23Z</dcterms:created>
  <dcterms:modified xsi:type="dcterms:W3CDTF">2022-05-09T21:58:18Z</dcterms:modified>
</cp:coreProperties>
</file>